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10/22/13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Dans le nord de la France, il y a beaucoup de vieilles maisons </a:t>
            </a:r>
            <a:r>
              <a:rPr lang="fr-FR" sz="2800" dirty="0" smtClean="0"/>
              <a:t>à colombages.</a:t>
            </a:r>
          </a:p>
          <a:p>
            <a:endParaRPr lang="fr-FR" sz="2800" dirty="0"/>
          </a:p>
          <a:p>
            <a:r>
              <a:rPr lang="fr-FR" sz="2800" dirty="0" smtClean="0"/>
              <a:t>FAUX</a:t>
            </a:r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7752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En France, en 1999, presque un quart des maisons et des appartements avaient seulement trois pi</a:t>
            </a:r>
            <a:r>
              <a:rPr lang="fr-FR" sz="2800" dirty="0" smtClean="0"/>
              <a:t>èces.</a:t>
            </a:r>
          </a:p>
          <a:p>
            <a:endParaRPr lang="fr-FR" sz="2800" dirty="0"/>
          </a:p>
          <a:p>
            <a:r>
              <a:rPr lang="fr-FR" sz="2800" smtClean="0"/>
              <a:t>VRAI</a:t>
            </a:r>
            <a:endParaRPr lang="fr-FR" sz="2800" dirty="0" smtClean="0"/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7646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Il n’y a pas beaucoup de français qui habitent la r</a:t>
            </a:r>
            <a:r>
              <a:rPr lang="fr-FR" sz="2800" dirty="0" smtClean="0"/>
              <a:t>égion parisienne.</a:t>
            </a:r>
          </a:p>
          <a:p>
            <a:endParaRPr lang="fr-FR" sz="2800" dirty="0"/>
          </a:p>
          <a:p>
            <a:r>
              <a:rPr lang="fr-FR" sz="2800" dirty="0" smtClean="0"/>
              <a:t>FAUX</a:t>
            </a:r>
            <a:endParaRPr lang="fr-FR" sz="2800" dirty="0" smtClean="0"/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654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Les familles sans beaucoup d’argent habitent souvent dans des HLM.</a:t>
            </a:r>
          </a:p>
          <a:p>
            <a:endParaRPr lang="fr-FR" sz="2800" dirty="0"/>
          </a:p>
          <a:p>
            <a:r>
              <a:rPr lang="fr-FR" sz="2800" dirty="0" smtClean="0"/>
              <a:t>VRAI</a:t>
            </a:r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598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La moiti</a:t>
            </a:r>
            <a:r>
              <a:rPr lang="fr-FR" sz="2800" dirty="0" smtClean="0"/>
              <a:t>é des Français ont une résidence secondaire.</a:t>
            </a:r>
          </a:p>
          <a:p>
            <a:endParaRPr lang="fr-FR" sz="2800" dirty="0"/>
          </a:p>
          <a:p>
            <a:r>
              <a:rPr lang="fr-FR" sz="2800" dirty="0" smtClean="0"/>
              <a:t>FAUX</a:t>
            </a:r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317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On a transform</a:t>
            </a:r>
            <a:r>
              <a:rPr lang="fr-FR" sz="2800" dirty="0" smtClean="0"/>
              <a:t>é beaucoup d’anciens hôtels particuliers en appartements.</a:t>
            </a:r>
          </a:p>
          <a:p>
            <a:endParaRPr lang="fr-FR" sz="2800" dirty="0"/>
          </a:p>
          <a:p>
            <a:r>
              <a:rPr lang="fr-FR" sz="2800" dirty="0" smtClean="0"/>
              <a:t>VRAI</a:t>
            </a:r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336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Les grands ensembles sont des maisons en pierres.</a:t>
            </a:r>
            <a:endParaRPr lang="fr-FR" sz="2800" dirty="0" smtClean="0"/>
          </a:p>
          <a:p>
            <a:endParaRPr lang="fr-FR" sz="2800" dirty="0" smtClean="0"/>
          </a:p>
          <a:p>
            <a:r>
              <a:rPr lang="fr-FR" sz="2800" dirty="0" smtClean="0"/>
              <a:t>FAUX</a:t>
            </a:r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28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Les maisons françaises ont des styles d’architecture diff</a:t>
            </a:r>
            <a:r>
              <a:rPr lang="fr-FR" sz="2800" dirty="0" smtClean="0"/>
              <a:t>érentes d’une région à l’autre.</a:t>
            </a:r>
            <a:endParaRPr lang="fr-FR" sz="2800" dirty="0"/>
          </a:p>
          <a:p>
            <a:endParaRPr lang="fr-FR" sz="2800" dirty="0"/>
          </a:p>
          <a:p>
            <a:r>
              <a:rPr lang="fr-FR" sz="2800" dirty="0" smtClean="0"/>
              <a:t>VRAI</a:t>
            </a:r>
            <a:endParaRPr lang="fr-FR" sz="2800" dirty="0" smtClean="0"/>
          </a:p>
        </p:txBody>
      </p:sp>
    </p:spTree>
    <p:extLst>
      <p:ext uri="{BB962C8B-B14F-4D97-AF65-F5344CB8AC3E}">
        <p14:creationId xmlns:p14="http://schemas.microsoft.com/office/powerpoint/2010/main" val="204574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En g</a:t>
            </a:r>
            <a:r>
              <a:rPr lang="fr-FR" sz="2800" dirty="0" smtClean="0"/>
              <a:t>énéral, les maisons dans les villages sont assez vieilles.</a:t>
            </a:r>
          </a:p>
          <a:p>
            <a:endParaRPr lang="fr-FR" sz="2800" dirty="0"/>
          </a:p>
          <a:p>
            <a:r>
              <a:rPr lang="fr-FR" sz="2800" dirty="0" smtClean="0"/>
              <a:t>VRAI</a:t>
            </a:r>
            <a:endParaRPr lang="fr-FR" sz="2800" dirty="0" smtClean="0"/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014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logement en France - 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800" dirty="0" smtClean="0"/>
              <a:t>Dans le sud de la France, il y a beaucoup de pavillons.</a:t>
            </a:r>
          </a:p>
          <a:p>
            <a:endParaRPr lang="fr-FR" sz="2800" dirty="0"/>
          </a:p>
          <a:p>
            <a:r>
              <a:rPr lang="fr-FR" sz="2800" dirty="0" smtClean="0"/>
              <a:t>FAUX</a:t>
            </a:r>
          </a:p>
          <a:p>
            <a:endParaRPr lang="fr-FR" sz="2800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5039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233</TotalTime>
  <Words>217</Words>
  <Application>Microsoft Macintosh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Français 3 – Unité 1 Bienvenue chez toi!</vt:lpstr>
      <vt:lpstr>Le logement en France - #1</vt:lpstr>
      <vt:lpstr>Le logement en France - #2</vt:lpstr>
      <vt:lpstr>Le logement en France - #3</vt:lpstr>
      <vt:lpstr>Le logement en France - #4</vt:lpstr>
      <vt:lpstr>Le logement en France - #5</vt:lpstr>
      <vt:lpstr>Le logement en France - #6</vt:lpstr>
      <vt:lpstr>Le logement en France - #7</vt:lpstr>
      <vt:lpstr>Le logement en France - #8</vt:lpstr>
      <vt:lpstr>Le logement en France - #9</vt:lpstr>
      <vt:lpstr>Le logement en France - #10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21</cp:revision>
  <dcterms:created xsi:type="dcterms:W3CDTF">2013-10-03T23:30:28Z</dcterms:created>
  <dcterms:modified xsi:type="dcterms:W3CDTF">2013-10-22T15:11:49Z</dcterms:modified>
</cp:coreProperties>
</file>